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1" r:id="rId4"/>
    <p:sldId id="257" r:id="rId5"/>
    <p:sldId id="271" r:id="rId6"/>
    <p:sldId id="274" r:id="rId7"/>
    <p:sldId id="273" r:id="rId8"/>
    <p:sldId id="260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99EA1-27EF-350A-98DE-6714E3325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2F32D-87F2-3826-EE0B-22148E854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E2F99-0218-590A-3332-11E87B30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FBAC9-79F3-4693-F9FA-88DDF25A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FDE1F-6B9E-1E3A-BCB8-CC82B913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3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E18F1-9EA3-DAB3-1C79-70F993A6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7A36E5-17C7-0583-0E5D-72BF66920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A5CBE-ED1F-0C92-6C8A-80443700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D46C2-A0E5-57D1-DB75-CB56D929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E5AF0-5D7A-E10A-6D7D-12476B3D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2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78BB6-4CA0-AF6C-A73E-0DA264BD4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F6039-6999-758F-843C-EA17ECB1A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4649C-9499-A9EF-98AE-CED047C8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695D8-4112-2A3A-7398-CE31FE85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064AF-7598-B45B-295B-E4C45DAE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22CD3-EAC1-81EC-0BFD-11016367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83A1C-D949-3529-E20B-D1429BEF8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E7310-4412-F1C0-CAF7-4B02C271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2C919-B689-4D62-8EEB-BD5B0015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E88A-8570-7D3C-205A-0E50A584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4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2810D-A5E6-69D9-50F6-F901D8A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4DA16-46B9-71EC-1D56-CAF3C7522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B54BC-7715-F5D0-E14E-EF272519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166E1-5949-DA04-3C87-3FB62496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7FD72-EF44-CCE1-184E-8287E49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3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3024B-ACAD-3B28-1592-9621BC23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B434A-1C25-9F3E-C9CF-F4CE41750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96522-3532-9204-2D83-09D5CA6EA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AD4DF-7EE0-EDD4-BE5D-62ACE811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CDFD3-A291-077E-6E29-5CB8D3A5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A33264-473B-3193-309A-8C315F99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6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39569-98CE-BA18-652A-E062B8D9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119B2-A69A-8F8A-E232-EB674B13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61B0FA-105E-ADFC-EEB3-8C8D83B5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D8A0D8-6B40-D2E5-BE6B-F65F6F98F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78193F-4B97-B98D-038B-4FEB8400A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680A8C-AD16-DA32-8DF9-79142ACD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6BC582-342D-F14B-3869-FAFB7AB6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80ECC3-61CA-4CF4-F908-009C01A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1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84366-69FF-4242-2EBE-0305A65C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0EF491-32A7-7E06-F430-8C043447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CB753C-4C70-080F-0E2D-9DEFCFC5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A64DA-87D9-EC8B-B353-B3CFAED2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5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150950-3522-42B2-4306-FAAA03C3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3C49BA-B4F3-0463-93E9-CF2B7CE8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D1057-7397-D076-0748-1DD8FEB1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F0C6B-BC22-3687-5992-F5801539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BA36A-857A-2512-BC1E-4C6FFA4B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E2A971-5056-304C-96E5-689748CF4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78DCB-2F7F-77CC-0660-D3EB327D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30C13-B5E1-D533-8D5C-26BD7AB6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D61B2-4F69-8371-7B5B-A43DD8B7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9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9120A-3C32-B4F0-710E-4EAAF5C8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1D1557-1F00-150D-D8B0-8EE35701D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DDF3B-4A15-62FB-7C2A-2D61CF2F2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DFDE9-5917-36FD-4FB3-2EE1FC30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92658-02C2-9776-39A8-3971051E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BE6C0-B905-A525-6C5C-8C2E156C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6753-6167-ECA6-89A8-5A4960F3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CCA03-5F16-4CC1-100F-E2D352607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93FAB-2525-E361-96F8-A0F70C6B1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495E1-B6B4-0232-B407-8BD95DD28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EE13F-1D23-E1AC-4F6B-908ECCEDD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6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aWpfSTbqOw?si=L_xjkhtsSBcun7M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b.com/s/84a03c347ab5" TargetMode="External"/><Relationship Id="rId7" Type="http://schemas.openxmlformats.org/officeDocument/2006/relationships/hyperlink" Target="https://fab.com/s/cefe31649c86" TargetMode="External"/><Relationship Id="rId2" Type="http://schemas.openxmlformats.org/officeDocument/2006/relationships/hyperlink" Target="https://github.com/junhaddi/HelloUnreal_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b.com/s/54b26322ed4c" TargetMode="External"/><Relationship Id="rId5" Type="http://schemas.openxmlformats.org/officeDocument/2006/relationships/hyperlink" Target="https://fab.com/s/85b86518dec5" TargetMode="External"/><Relationship Id="rId4" Type="http://schemas.openxmlformats.org/officeDocument/2006/relationships/hyperlink" Target="https://fab.com/s/6b1ae6fcf39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255BE-AE55-128C-190C-57F2450E0D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게임그래픽엔진활용</a:t>
            </a:r>
            <a:r>
              <a:rPr lang="en-US" altLang="ko-KR" dirty="0"/>
              <a:t>[A]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A97FE5-8D88-E77D-7AAA-1BD9159CA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202113184 </a:t>
            </a:r>
            <a:r>
              <a:rPr lang="ko-KR" altLang="en-US" dirty="0"/>
              <a:t>강준하</a:t>
            </a:r>
          </a:p>
        </p:txBody>
      </p:sp>
    </p:spTree>
    <p:extLst>
      <p:ext uri="{BB962C8B-B14F-4D97-AF65-F5344CB8AC3E}">
        <p14:creationId xmlns:p14="http://schemas.microsoft.com/office/powerpoint/2010/main" val="164868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593DA-F7B0-42B4-BFDB-F4A8D10A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5849"/>
            <a:ext cx="10515600" cy="2082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hlinkClick r:id="rId2"/>
              </a:rPr>
              <a:t>https://youtu.be/2aWpfSTbqOw?si=L_xjkhtsSBcun7Mf</a:t>
            </a:r>
            <a:endParaRPr lang="en-US" altLang="ko-KR" sz="3200" dirty="0"/>
          </a:p>
          <a:p>
            <a:pPr marL="0" indent="0" algn="ctr">
              <a:buNone/>
            </a:pPr>
            <a:endParaRPr lang="ko-KR" altLang="en-US" sz="3200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11B45BD0-F607-4C3A-F77B-70F74CF7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96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314620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5E1FA-BCFB-7C32-0D17-4CD41A9F4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중간과제 연장해서 작업 진행함</a:t>
            </a:r>
          </a:p>
        </p:txBody>
      </p:sp>
    </p:spTree>
    <p:extLst>
      <p:ext uri="{BB962C8B-B14F-4D97-AF65-F5344CB8AC3E}">
        <p14:creationId xmlns:p14="http://schemas.microsoft.com/office/powerpoint/2010/main" val="406165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하늘, 야외, 물, 스크린샷이(가) 표시된 사진&#10;&#10;자동 생성된 설명">
            <a:extLst>
              <a:ext uri="{FF2B5EF4-FFF2-40B4-BE49-F238E27FC236}">
                <a16:creationId xmlns:a16="http://schemas.microsoft.com/office/drawing/2014/main" id="{748E7B0E-AF35-7CDF-80C8-E6D0EBE84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7" y="926465"/>
            <a:ext cx="5118200" cy="4351338"/>
          </a:xfrm>
          <a:prstGeom prst="rect">
            <a:avLst/>
          </a:prstGeom>
        </p:spPr>
      </p:pic>
      <p:pic>
        <p:nvPicPr>
          <p:cNvPr id="9" name="그림 8" descr="야외, 나무, 물, 하늘이(가) 표시된 사진&#10;&#10;자동 생성된 설명">
            <a:extLst>
              <a:ext uri="{FF2B5EF4-FFF2-40B4-BE49-F238E27FC236}">
                <a16:creationId xmlns:a16="http://schemas.microsoft.com/office/drawing/2014/main" id="{B9928077-6079-C0CD-D4C0-380BC4DB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16405"/>
          <a:stretch/>
        </p:blipFill>
        <p:spPr>
          <a:xfrm>
            <a:off x="6096000" y="926465"/>
            <a:ext cx="5419633" cy="4351338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4CC54D2A-8C3C-F729-1646-544843AC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87" y="5452586"/>
            <a:ext cx="3383280" cy="707708"/>
          </a:xfrm>
        </p:spPr>
        <p:txBody>
          <a:bodyPr/>
          <a:lstStyle/>
          <a:p>
            <a:pPr algn="ctr"/>
            <a:r>
              <a:rPr lang="ko-KR" altLang="en-US" dirty="0"/>
              <a:t>중간고사</a:t>
            </a:r>
          </a:p>
        </p:txBody>
      </p:sp>
      <p:sp>
        <p:nvSpPr>
          <p:cNvPr id="13" name="제목 11">
            <a:extLst>
              <a:ext uri="{FF2B5EF4-FFF2-40B4-BE49-F238E27FC236}">
                <a16:creationId xmlns:a16="http://schemas.microsoft.com/office/drawing/2014/main" id="{AFBE2968-B384-409D-8069-D56804973456}"/>
              </a:ext>
            </a:extLst>
          </p:cNvPr>
          <p:cNvSpPr txBox="1">
            <a:spLocks/>
          </p:cNvSpPr>
          <p:nvPr/>
        </p:nvSpPr>
        <p:spPr>
          <a:xfrm>
            <a:off x="7290435" y="5452586"/>
            <a:ext cx="3383280" cy="707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기말고사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FD640AB-850E-B3B3-62E4-565902E19AFD}"/>
              </a:ext>
            </a:extLst>
          </p:cNvPr>
          <p:cNvSpPr/>
          <p:nvPr/>
        </p:nvSpPr>
        <p:spPr>
          <a:xfrm>
            <a:off x="5232082" y="5609907"/>
            <a:ext cx="1727835" cy="307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2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5E7D6-75B9-EDFE-3F20-DCE10C8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1A764-7A7D-1054-944A-011F61F58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처음에는 노을의 바위 모습을 구현하고 싶었음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푸른 바다의 바위 모습이 더 인상적이어서 수정함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8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C381B-CCF4-3EAD-090A-5872282D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BDF05-A8DA-6D2B-83D4-4E5D5DF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490" y="2605962"/>
            <a:ext cx="5621019" cy="3571001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6DB6980-6889-2CF2-E790-8E6EFF2D49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Bloom </a:t>
            </a:r>
            <a:r>
              <a:rPr lang="ko-KR" altLang="en-US" dirty="0"/>
              <a:t>효과로 </a:t>
            </a:r>
            <a:r>
              <a:rPr lang="ko-KR" altLang="en-US" dirty="0" err="1"/>
              <a:t>뽀샤시</a:t>
            </a:r>
            <a:r>
              <a:rPr lang="ko-KR" altLang="en-US" dirty="0"/>
              <a:t> 효과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47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5E7D6-75B9-EDFE-3F20-DCE10C8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시퀀스 과정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9E060DC-FBD0-33EB-EAED-7E9D0BC3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253"/>
            <a:ext cx="10515600" cy="3304081"/>
          </a:xfrm>
        </p:spPr>
      </p:pic>
    </p:spTree>
    <p:extLst>
      <p:ext uri="{BB962C8B-B14F-4D97-AF65-F5344CB8AC3E}">
        <p14:creationId xmlns:p14="http://schemas.microsoft.com/office/powerpoint/2010/main" val="236903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98237-FFBC-08BF-D375-746BBD9D1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100"/>
            <a:ext cx="10515600" cy="55038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개발 환경</a:t>
            </a:r>
            <a:endParaRPr lang="en-US" altLang="ko-KR" dirty="0"/>
          </a:p>
          <a:p>
            <a:pPr lvl="1"/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5.4.4</a:t>
            </a:r>
          </a:p>
          <a:p>
            <a:endParaRPr lang="en-US" altLang="ko-KR" dirty="0"/>
          </a:p>
          <a:p>
            <a:r>
              <a:rPr lang="ko-KR" altLang="en-US" dirty="0"/>
              <a:t>소스 코드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https://github.com/junhaddi/HelloUnreal_1</a:t>
            </a:r>
            <a:endParaRPr lang="en-US" altLang="ko-KR" dirty="0"/>
          </a:p>
          <a:p>
            <a:pPr lvl="2"/>
            <a:r>
              <a:rPr lang="en-US" altLang="ko-KR" b="1" dirty="0"/>
              <a:t>_Midterm/Level_Midterm_01 </a:t>
            </a:r>
            <a:r>
              <a:rPr lang="ko-KR" altLang="en-US" b="1" dirty="0"/>
              <a:t>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사용한 무료 </a:t>
            </a:r>
            <a:r>
              <a:rPr lang="ko-KR" altLang="en-US" dirty="0" err="1"/>
              <a:t>에셋</a:t>
            </a:r>
            <a:endParaRPr lang="en-US" altLang="ko-KR" dirty="0"/>
          </a:p>
          <a:p>
            <a:pPr lvl="1"/>
            <a:r>
              <a:rPr lang="en-US" altLang="ko-KR" dirty="0"/>
              <a:t>African Slate Quarry (</a:t>
            </a:r>
            <a:r>
              <a:rPr lang="en-US" altLang="ko-KR" dirty="0">
                <a:hlinkClick r:id="rId3"/>
              </a:rPr>
              <a:t>https://fab.com/s/84a03c347ab5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Wooden Chest (</a:t>
            </a:r>
            <a:r>
              <a:rPr lang="en-US" altLang="ko-KR" dirty="0">
                <a:hlinkClick r:id="rId4"/>
              </a:rPr>
              <a:t>https://fab.com/s/6b1ae6fcf39d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Wooden Boat (</a:t>
            </a:r>
            <a:r>
              <a:rPr lang="en-US" altLang="ko-KR" dirty="0">
                <a:hlinkClick r:id="rId5"/>
              </a:rPr>
              <a:t>https://fab.com/s/85b86518dec5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Skull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6"/>
              </a:rPr>
              <a:t>https://fab.com/s/54b26322ed4c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Rusty Bulkhead Light (</a:t>
            </a:r>
            <a:r>
              <a:rPr lang="en-US" altLang="ko-KR" dirty="0">
                <a:hlinkClick r:id="rId7"/>
              </a:rPr>
              <a:t>https://fab.com/s/cefe31649c86</a:t>
            </a:r>
            <a:r>
              <a:rPr lang="en-US" altLang="ko-KR" dirty="0"/>
              <a:t>)</a:t>
            </a:r>
          </a:p>
          <a:p>
            <a:pPr lvl="1"/>
            <a:r>
              <a:rPr lang="it-IT" altLang="ko-KR" dirty="0"/>
              <a:t>Cute Capybara (https://fab.com/s/0fd6563ac763)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67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5E1FA-BCFB-7C32-0D17-4CD41A9F4B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38A62-6295-DDF7-5770-5762BBCC0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3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159</Words>
  <Application>Microsoft Office PowerPoint</Application>
  <PresentationFormat>와이드스크린</PresentationFormat>
  <Paragraphs>29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게임그래픽엔진활용[A]</vt:lpstr>
      <vt:lpstr>시연영상</vt:lpstr>
      <vt:lpstr>중간과제 연장해서 작업 진행함</vt:lpstr>
      <vt:lpstr>중간고사</vt:lpstr>
      <vt:lpstr>PowerPoint 프레젠테이션</vt:lpstr>
      <vt:lpstr>카메라</vt:lpstr>
      <vt:lpstr>레벨 시퀀스 과정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강준하</dc:creator>
  <cp:lastModifiedBy>강준하</cp:lastModifiedBy>
  <cp:revision>56</cp:revision>
  <dcterms:created xsi:type="dcterms:W3CDTF">2024-11-07T05:24:36Z</dcterms:created>
  <dcterms:modified xsi:type="dcterms:W3CDTF">2024-12-02T14:40:24Z</dcterms:modified>
</cp:coreProperties>
</file>